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5659548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Ride the Lightning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50%, 1 left and 1 right diagonal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1C3BCAD-DBE8-4974-98E8-3D2D706CC0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815" y="3171038"/>
            <a:ext cx="6501570" cy="631950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Ride the Lightning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Ride the Lightning is a 29 round, 145 point, Comstock course of fire. There are 13 USPSA targets and 3 colt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anywhere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completely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</a:t>
            </a:r>
            <a:r>
              <a:rPr lang="en-US"/>
              <a:t>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159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2021-07-06T21:23:39Z</dcterms:modified>
  <cp:category>Shooting</cp:category>
</cp:coreProperties>
</file>

<file path=docProps/thumbnail.jpeg>
</file>